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6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12/10/2014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12/10/2014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12/10/2014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12/10/2014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12/10/2014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12/10/2014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12/10/2014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12/10/2014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12/10/2014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12/10/2014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12/10/2014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12/10/2014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Witches and Witch Hunters: The Salem Witch Trials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Samuel Parris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Minister of Salem</a:t>
            </a:r>
          </a:p>
          <a:p>
            <a:endParaRPr lang="en-US" dirty="0" smtClean="0"/>
          </a:p>
          <a:p>
            <a:r>
              <a:rPr lang="en-US" dirty="0" smtClean="0"/>
              <a:t>Abby’s uncle, and Betty’s father (His wife died years ago)</a:t>
            </a:r>
          </a:p>
          <a:p>
            <a:endParaRPr lang="en-US" dirty="0" smtClean="0"/>
          </a:p>
          <a:p>
            <a:r>
              <a:rPr lang="en-US" dirty="0" smtClean="0"/>
              <a:t>Owns a slave from Barbados named </a:t>
            </a:r>
            <a:r>
              <a:rPr lang="en-US" dirty="0" err="1" smtClean="0"/>
              <a:t>Tituba</a:t>
            </a:r>
            <a:endParaRPr lang="en-US" dirty="0"/>
          </a:p>
        </p:txBody>
      </p:sp>
      <p:pic>
        <p:nvPicPr>
          <p:cNvPr id="17410" name="Picture 2" descr="C:\Users\The Rock\Desktop\American Civics\Unit 5-Brave New World\Samuel Parri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648" y="2514600"/>
            <a:ext cx="4384090" cy="28150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69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Tituba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slave from Barbados</a:t>
            </a:r>
          </a:p>
          <a:p>
            <a:endParaRPr lang="en-US" dirty="0" smtClean="0"/>
          </a:p>
          <a:p>
            <a:r>
              <a:rPr lang="en-US" dirty="0" smtClean="0"/>
              <a:t>Has knowledge of voodoo chants</a:t>
            </a:r>
          </a:p>
          <a:p>
            <a:endParaRPr lang="en-US" dirty="0" smtClean="0"/>
          </a:p>
          <a:p>
            <a:r>
              <a:rPr lang="en-US" dirty="0" smtClean="0"/>
              <a:t>Is accused of “bewitching” Betty who lies in a coma</a:t>
            </a:r>
            <a:endParaRPr lang="en-US" dirty="0"/>
          </a:p>
        </p:txBody>
      </p:sp>
      <p:pic>
        <p:nvPicPr>
          <p:cNvPr id="18434" name="Picture 2" descr="C:\Users\The Rock\Desktop\American Civics\Unit 5-Brave New World\Titub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26464"/>
            <a:ext cx="2438400" cy="49040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84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Mary Warren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Mary knows why Abby is accusing people of witchcraft</a:t>
            </a:r>
          </a:p>
          <a:p>
            <a:endParaRPr lang="en-US" dirty="0" smtClean="0"/>
          </a:p>
          <a:p>
            <a:r>
              <a:rPr lang="en-US" dirty="0" smtClean="0"/>
              <a:t>She’s determined to tell the truth…but at what cost?</a:t>
            </a:r>
            <a:endParaRPr lang="en-US" dirty="0"/>
          </a:p>
        </p:txBody>
      </p:sp>
      <p:pic>
        <p:nvPicPr>
          <p:cNvPr id="19458" name="Picture 2" descr="C:\Users\The Rock\Desktop\American Civics\Unit 5-Brave New World\Mary Warre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4" y="2209800"/>
            <a:ext cx="4505542" cy="3304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532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Hale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Minister of Beverly, the lead witch hunter and investigator</a:t>
            </a:r>
          </a:p>
          <a:p>
            <a:endParaRPr lang="en-US" dirty="0" smtClean="0"/>
          </a:p>
          <a:p>
            <a:r>
              <a:rPr lang="en-US" dirty="0" smtClean="0"/>
              <a:t>Believes the girls of Salem are possessed</a:t>
            </a:r>
            <a:endParaRPr lang="en-US" dirty="0"/>
          </a:p>
        </p:txBody>
      </p:sp>
      <p:pic>
        <p:nvPicPr>
          <p:cNvPr id="20482" name="Picture 2" descr="C:\Users\The Rock\Desktop\American Civics\Unit 5-Brave New World\John Hal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361" y="2057401"/>
            <a:ext cx="4529099" cy="35651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579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Thomas and Ann Putnam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wealthiest people in Salem, all but one of their children have died</a:t>
            </a:r>
          </a:p>
          <a:p>
            <a:endParaRPr lang="en-US" dirty="0" smtClean="0"/>
          </a:p>
          <a:p>
            <a:r>
              <a:rPr lang="en-US" dirty="0" smtClean="0"/>
              <a:t>Ann and Thomas are willing to believe witches are responsible and side with Parris and Hale</a:t>
            </a:r>
            <a:endParaRPr lang="en-US" dirty="0"/>
          </a:p>
        </p:txBody>
      </p:sp>
      <p:pic>
        <p:nvPicPr>
          <p:cNvPr id="21506" name="Picture 2" descr="C:\Users\The Rock\Desktop\American Civics\Unit 5-Brave New World\Thomas and Ann Putna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2246"/>
            <a:ext cx="4503738" cy="30650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067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Thomas </a:t>
            </a:r>
            <a:r>
              <a:rPr lang="en-US" dirty="0" err="1" smtClean="0"/>
              <a:t>Danforth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Judge of the general court and deputy-governor of Massachusetts Bay</a:t>
            </a:r>
          </a:p>
          <a:p>
            <a:endParaRPr lang="en-US" dirty="0" smtClean="0"/>
          </a:p>
          <a:p>
            <a:r>
              <a:rPr lang="en-US" dirty="0" smtClean="0"/>
              <a:t>Has no problem hanging people to defend the state</a:t>
            </a:r>
            <a:endParaRPr lang="en-US" dirty="0"/>
          </a:p>
        </p:txBody>
      </p:sp>
      <p:pic>
        <p:nvPicPr>
          <p:cNvPr id="22530" name="Picture 2" descr="C:\Users\The Rock\Desktop\American Civics\Unit 5-Brave New World\Thomas Danforth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817" y="2438400"/>
            <a:ext cx="4651514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702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Thomas </a:t>
            </a:r>
            <a:r>
              <a:rPr lang="en-US" dirty="0" err="1" smtClean="0"/>
              <a:t>Danforth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Danforth</a:t>
            </a:r>
            <a:r>
              <a:rPr lang="en-US" dirty="0" smtClean="0"/>
              <a:t> is the lead judge and the deputy-governor of Massachusetts Bay Colony</a:t>
            </a:r>
          </a:p>
          <a:p>
            <a:pPr lvl="1"/>
            <a:r>
              <a:rPr lang="en-US" dirty="0" smtClean="0"/>
              <a:t>Completely loyal to his position and the law</a:t>
            </a:r>
          </a:p>
          <a:p>
            <a:pPr lvl="1"/>
            <a:r>
              <a:rPr lang="en-US" dirty="0" smtClean="0"/>
              <a:t>A devoted theocrat…believing the state and the church are supreme</a:t>
            </a:r>
          </a:p>
          <a:p>
            <a:pPr lvl="1"/>
            <a:r>
              <a:rPr lang="en-US" dirty="0" smtClean="0"/>
              <a:t>Concerned with doing what is best politically (not always with what is right)</a:t>
            </a:r>
          </a:p>
          <a:p>
            <a:pPr lvl="1"/>
            <a:r>
              <a:rPr lang="en-US" dirty="0" smtClean="0"/>
              <a:t>Arguably the true villain of the play…</a:t>
            </a:r>
          </a:p>
          <a:p>
            <a:pPr lvl="1"/>
            <a:r>
              <a:rPr lang="en-US" dirty="0" smtClean="0"/>
              <a:t>…he was portrayed by Mr. </a:t>
            </a:r>
            <a:r>
              <a:rPr lang="en-US" smtClean="0"/>
              <a:t>Staten!!!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Satan Unleashed…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April, 1692: Several young girls in the town of Salem begin accusing people of witchcraft</a:t>
            </a:r>
          </a:p>
          <a:p>
            <a:pPr lvl="1"/>
            <a:r>
              <a:rPr lang="en-US" dirty="0" smtClean="0"/>
              <a:t>Many of the accusers included Abigail Williams and Betty Parris</a:t>
            </a:r>
          </a:p>
          <a:p>
            <a:endParaRPr lang="en-US" dirty="0" smtClean="0"/>
          </a:p>
          <a:p>
            <a:r>
              <a:rPr lang="en-US" dirty="0" smtClean="0"/>
              <a:t>Led by Reverend Samuel Parris, Reverend John Hale, and Thomas Putnam, several people are arrested and charged with witchcraft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Law and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u="sng" dirty="0" smtClean="0"/>
              <a:t>The Court of </a:t>
            </a:r>
            <a:r>
              <a:rPr lang="en-US" i="1" u="sng" dirty="0" err="1" smtClean="0"/>
              <a:t>Oyer</a:t>
            </a:r>
            <a:r>
              <a:rPr lang="en-US" i="1" u="sng" dirty="0" smtClean="0"/>
              <a:t> and </a:t>
            </a:r>
            <a:r>
              <a:rPr lang="en-US" i="1" u="sng" dirty="0" err="1" smtClean="0"/>
              <a:t>Terminer</a:t>
            </a:r>
            <a:r>
              <a:rPr lang="en-US" u="sng" dirty="0" smtClean="0"/>
              <a:t> (hear and decide) accepts </a:t>
            </a:r>
            <a:r>
              <a:rPr lang="en-US" i="1" u="sng" dirty="0" smtClean="0"/>
              <a:t>spectral evidence</a:t>
            </a:r>
            <a:r>
              <a:rPr lang="en-US" u="sng" dirty="0" smtClean="0"/>
              <a:t>: evidence based on dreams and visions to convict</a:t>
            </a:r>
          </a:p>
          <a:p>
            <a:endParaRPr lang="en-US" i="1" u="sng" dirty="0" smtClean="0"/>
          </a:p>
          <a:p>
            <a:r>
              <a:rPr lang="en-US" dirty="0" smtClean="0"/>
              <a:t>Convicted witches are almost always hanged (not burned at the stake) in America</a:t>
            </a:r>
          </a:p>
          <a:p>
            <a:endParaRPr lang="en-US" dirty="0" smtClean="0"/>
          </a:p>
          <a:p>
            <a:r>
              <a:rPr lang="en-US" dirty="0" smtClean="0"/>
              <a:t>22 people would be hanged, and over 400 </a:t>
            </a:r>
            <a:r>
              <a:rPr lang="en-US" dirty="0" smtClean="0"/>
              <a:t>imprisoned </a:t>
            </a:r>
            <a:r>
              <a:rPr lang="en-US" dirty="0" smtClean="0"/>
              <a:t>in Salem alone</a:t>
            </a:r>
          </a:p>
          <a:p>
            <a:pPr lvl="1"/>
            <a:r>
              <a:rPr lang="en-US" dirty="0" smtClean="0"/>
              <a:t>Among those hanged were John Proctor and Rebecca Nurse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Legacy of the Trials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accused families spent decades attempting to clear their names</a:t>
            </a:r>
          </a:p>
          <a:p>
            <a:pPr lvl="1"/>
            <a:r>
              <a:rPr lang="en-US" dirty="0" smtClean="0"/>
              <a:t>The General Court formally apologized and reversed the convictions …in 1711.</a:t>
            </a:r>
          </a:p>
          <a:p>
            <a:pPr lvl="1"/>
            <a:r>
              <a:rPr lang="en-US" dirty="0" smtClean="0"/>
              <a:t>The churches reversed their excommunications in 1712</a:t>
            </a:r>
          </a:p>
          <a:p>
            <a:pPr lvl="1"/>
            <a:r>
              <a:rPr lang="en-US" dirty="0" smtClean="0"/>
              <a:t>The state of Massachusetts formally cleared those accused of wrongdoing…300 years later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It is possible that many of the Founding Fathers studied the actions of the Court of </a:t>
            </a:r>
            <a:r>
              <a:rPr lang="en-US" dirty="0" err="1" smtClean="0"/>
              <a:t>Oyer</a:t>
            </a:r>
            <a:r>
              <a:rPr lang="en-US" dirty="0" smtClean="0"/>
              <a:t> and </a:t>
            </a:r>
            <a:r>
              <a:rPr lang="en-US" dirty="0" err="1" smtClean="0"/>
              <a:t>Terminer</a:t>
            </a:r>
            <a:r>
              <a:rPr lang="en-US" dirty="0" smtClean="0"/>
              <a:t> in determining their charges against King George III in the Declaration of Independence and  in creating the Bill of Rights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 smtClean="0"/>
              <a:t>The Crucible</a:t>
            </a:r>
            <a:r>
              <a:rPr lang="en-US" dirty="0" smtClean="0"/>
              <a:t>, 1953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1953, playwright Arthur Miller wrote </a:t>
            </a:r>
            <a:r>
              <a:rPr lang="en-US" i="1" dirty="0" smtClean="0"/>
              <a:t>The Crucible</a:t>
            </a:r>
            <a:r>
              <a:rPr lang="en-US" dirty="0" smtClean="0"/>
              <a:t>, a play about the Salem Witch Trials</a:t>
            </a:r>
          </a:p>
          <a:p>
            <a:pPr lvl="1"/>
            <a:r>
              <a:rPr lang="en-US" dirty="0" smtClean="0"/>
              <a:t>Intended to be an allegory for the “Red Scare” in 1950’s America where many prominent civilians were </a:t>
            </a:r>
            <a:r>
              <a:rPr lang="en-US" smtClean="0"/>
              <a:t>accused of </a:t>
            </a:r>
            <a:r>
              <a:rPr lang="en-US" dirty="0" smtClean="0"/>
              <a:t>being communists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 err="1" smtClean="0"/>
              <a:t>Backstory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play…</a:t>
            </a:r>
          </a:p>
          <a:p>
            <a:pPr lvl="1"/>
            <a:r>
              <a:rPr lang="en-US" dirty="0" smtClean="0"/>
              <a:t>John Proctor is 40 (not 60 like the real one)</a:t>
            </a:r>
          </a:p>
          <a:p>
            <a:pPr lvl="1"/>
            <a:r>
              <a:rPr lang="en-US" dirty="0" smtClean="0"/>
              <a:t>Abigail is 21</a:t>
            </a:r>
          </a:p>
          <a:p>
            <a:pPr lvl="1"/>
            <a:r>
              <a:rPr lang="en-US" dirty="0" smtClean="0"/>
              <a:t>While we don’t know the cause of the actual trials…</a:t>
            </a:r>
          </a:p>
          <a:p>
            <a:pPr lvl="2"/>
            <a:r>
              <a:rPr lang="en-US" dirty="0" smtClean="0"/>
              <a:t>…In the play, John had an affair and cheated on his wife Elizabeth with Abby!</a:t>
            </a:r>
          </a:p>
          <a:p>
            <a:pPr lvl="1"/>
            <a:r>
              <a:rPr lang="en-US" dirty="0" smtClean="0"/>
              <a:t>When John tries to avoid Abby, she begins accusing people of witchcraft in order to kill Elizabeth!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Abigail Williams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Had an affair with John Proctor</a:t>
            </a:r>
          </a:p>
          <a:p>
            <a:endParaRPr lang="en-US" dirty="0" smtClean="0"/>
          </a:p>
          <a:p>
            <a:r>
              <a:rPr lang="en-US" dirty="0" smtClean="0"/>
              <a:t>Still in love with him</a:t>
            </a:r>
          </a:p>
          <a:p>
            <a:endParaRPr lang="en-US" dirty="0" smtClean="0"/>
          </a:p>
          <a:p>
            <a:r>
              <a:rPr lang="en-US" dirty="0" smtClean="0"/>
              <a:t>Was caught dancing in the woods with her cousin and friends</a:t>
            </a:r>
            <a:endParaRPr lang="en-US" dirty="0"/>
          </a:p>
        </p:txBody>
      </p:sp>
      <p:pic>
        <p:nvPicPr>
          <p:cNvPr id="1026" name="Picture 2" descr="http://im.glogster.com/media/5/29/12/35/291235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43049"/>
            <a:ext cx="3638550" cy="5314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400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Proctor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Married to Elizabeth, he cheated on her with Abigail</a:t>
            </a:r>
          </a:p>
          <a:p>
            <a:endParaRPr lang="en-US" dirty="0" smtClean="0"/>
          </a:p>
          <a:p>
            <a:r>
              <a:rPr lang="en-US" dirty="0" smtClean="0"/>
              <a:t>Really tries to do the right thing</a:t>
            </a:r>
            <a:endParaRPr lang="en-US" dirty="0"/>
          </a:p>
        </p:txBody>
      </p:sp>
      <p:pic>
        <p:nvPicPr>
          <p:cNvPr id="15362" name="Picture 2" descr="C:\Users\The Rock\Desktop\American Civics\Unit 5-Brave New World\John Procto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895" y="1770501"/>
            <a:ext cx="4281843" cy="42818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228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Elizabeth Proctor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John’s wife, and fiercely honorable</a:t>
            </a:r>
          </a:p>
          <a:p>
            <a:endParaRPr lang="en-US" dirty="0" smtClean="0"/>
          </a:p>
          <a:p>
            <a:r>
              <a:rPr lang="en-US" dirty="0" smtClean="0"/>
              <a:t>Caught him having an affair, but decides to stay with him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Never tells a lie</a:t>
            </a:r>
          </a:p>
        </p:txBody>
      </p:sp>
      <p:pic>
        <p:nvPicPr>
          <p:cNvPr id="16386" name="Picture 2" descr="C:\Users\The Rock\Desktop\American Civics\Unit 5-Brave New World\Elizabeth Procto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38400"/>
            <a:ext cx="4475355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524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8433</TotalTime>
  <Words>595</Words>
  <Application>Microsoft Office PowerPoint</Application>
  <PresentationFormat>On-screen Show (4:3)</PresentationFormat>
  <Paragraphs>81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Consolas</vt:lpstr>
      <vt:lpstr>Corbel</vt:lpstr>
      <vt:lpstr>Wingdings</vt:lpstr>
      <vt:lpstr>Wingdings 2</vt:lpstr>
      <vt:lpstr>Wingdings 3</vt:lpstr>
      <vt:lpstr>Default Theme</vt:lpstr>
      <vt:lpstr>Witches and Witch Hunters: The Salem Witch Trials</vt:lpstr>
      <vt:lpstr>Satan Unleashed…</vt:lpstr>
      <vt:lpstr>Law and Order</vt:lpstr>
      <vt:lpstr>Legacy of the Trials</vt:lpstr>
      <vt:lpstr>The Crucible, 1953</vt:lpstr>
      <vt:lpstr>The Backstory</vt:lpstr>
      <vt:lpstr>Abigail Williams</vt:lpstr>
      <vt:lpstr>John Proctor</vt:lpstr>
      <vt:lpstr>Elizabeth Proctor</vt:lpstr>
      <vt:lpstr>Samuel Parris</vt:lpstr>
      <vt:lpstr>Tituba</vt:lpstr>
      <vt:lpstr>Mary Warren</vt:lpstr>
      <vt:lpstr>John Hale</vt:lpstr>
      <vt:lpstr>Thomas and Ann Putnam</vt:lpstr>
      <vt:lpstr>Thomas Danforth</vt:lpstr>
      <vt:lpstr>Thomas Danforth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Witches and Witch Hunters: The Salem Witch Trials</dc:title>
  <dc:creator>Lawrence Ashley Staten</dc:creator>
  <cp:lastModifiedBy>Lawrence Staten</cp:lastModifiedBy>
  <cp:revision>11</cp:revision>
  <dcterms:created xsi:type="dcterms:W3CDTF">2011-11-25T19:41:52Z</dcterms:created>
  <dcterms:modified xsi:type="dcterms:W3CDTF">2014-12-10T22:34:33Z</dcterms:modified>
</cp:coreProperties>
</file>